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88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0E2DA8C-9C68-4519-B3BD-587744E676FF}" type="datetimeFigureOut">
              <a:rPr lang="en-US" smtClean="0"/>
              <a:pPr/>
              <a:t>4/1/11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FC12BC2-0C6D-4CDF-9C08-9BEF4C6F9F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9906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Grade Band</a:t>
            </a:r>
            <a:r>
              <a:rPr lang="en-US" dirty="0" smtClean="0"/>
              <a:t>: 6/7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819400"/>
            <a:ext cx="7086600" cy="1752600"/>
          </a:xfrm>
        </p:spPr>
        <p:txBody>
          <a:bodyPr/>
          <a:lstStyle/>
          <a:p>
            <a:pPr algn="l"/>
            <a:r>
              <a:rPr lang="en-US" dirty="0" smtClean="0"/>
              <a:t>Domain</a:t>
            </a:r>
            <a:r>
              <a:rPr lang="en-US" dirty="0" smtClean="0"/>
              <a:t>: The Number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this domain is a priority for 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domain in grades 6 and 7 </a:t>
            </a:r>
            <a:r>
              <a:rPr lang="en-US" dirty="0" smtClean="0"/>
              <a:t>is the capstone of number in the elementary grades – culminates with students understanding the rational number system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grounds work in Algebra</a:t>
            </a:r>
          </a:p>
          <a:p>
            <a:r>
              <a:rPr lang="en-US" dirty="0" smtClean="0"/>
              <a:t>It grounds work in other number systems (e.g., irrational number system)</a:t>
            </a:r>
          </a:p>
          <a:p>
            <a:r>
              <a:rPr lang="en-US" dirty="0" smtClean="0"/>
              <a:t>Basis for life skills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Clusters or Standards in this Domain on which PD Should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(6) Apply and extend previous understandings of multiplication and division to divide fractions by fractions.</a:t>
            </a:r>
          </a:p>
          <a:p>
            <a:pPr>
              <a:buNone/>
            </a:pPr>
            <a:r>
              <a:rPr lang="en-US" dirty="0" smtClean="0"/>
              <a:t>(6) Apply and extend previous understandings of numbers to the system of rational numbers.</a:t>
            </a:r>
          </a:p>
          <a:p>
            <a:pPr>
              <a:buNone/>
            </a:pPr>
            <a:r>
              <a:rPr lang="en-US" dirty="0" smtClean="0"/>
              <a:t>(7) Apply and extend previous understandings of operations with fractions to add, subtract, multiply, and divide rational numbers (includes specific attention to horizontal and vertical numbers lines)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should we start with PD for math teachers in </a:t>
            </a:r>
            <a:r>
              <a:rPr lang="en-US" dirty="0" smtClean="0"/>
              <a:t>Grades 6 and 7?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dirty="0" smtClean="0"/>
              <a:t>Precondition for grades 6/7 Number System Standards: Deep understanding of operations with </a:t>
            </a:r>
            <a:r>
              <a:rPr lang="en-US" dirty="0" smtClean="0"/>
              <a:t>multi-digit </a:t>
            </a:r>
            <a:r>
              <a:rPr lang="en-US" dirty="0" smtClean="0"/>
              <a:t>whole numbers (addition/subtraction/multiplication/division). </a:t>
            </a:r>
          </a:p>
          <a:p>
            <a:r>
              <a:rPr lang="en-US" dirty="0" smtClean="0"/>
              <a:t>Supports teachers to develop a similar deep understanding of operations with decimals, fractions, and positive/negative numbers.</a:t>
            </a:r>
          </a:p>
          <a:p>
            <a:r>
              <a:rPr lang="en-US" dirty="0" smtClean="0"/>
              <a:t>Important to see similarities</a:t>
            </a:r>
            <a:r>
              <a:rPr lang="en-US" dirty="0" smtClean="0"/>
              <a:t> across </a:t>
            </a:r>
            <a:r>
              <a:rPr lang="en-US" dirty="0" smtClean="0"/>
              <a:t>different “kinds” of</a:t>
            </a:r>
            <a:r>
              <a:rPr lang="en-US" dirty="0" smtClean="0"/>
              <a:t> rational numbers.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Existing resources that support these domains and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Among others:</a:t>
            </a:r>
          </a:p>
          <a:p>
            <a:r>
              <a:rPr lang="en-US" dirty="0" smtClean="0"/>
              <a:t>Connected Mathematics Units (Bits &amp; Pieces 1, 2, and 3)</a:t>
            </a:r>
          </a:p>
          <a:p>
            <a:r>
              <a:rPr lang="en-US" dirty="0" smtClean="0"/>
              <a:t>COMET casebooks on Rational Number</a:t>
            </a:r>
          </a:p>
          <a:p>
            <a:r>
              <a:rPr lang="en-US" dirty="0" smtClean="0"/>
              <a:t>NCTM resources/on-line and print/Essential Understandings books/Curriculum Focal Points books</a:t>
            </a:r>
          </a:p>
          <a:p>
            <a:r>
              <a:rPr lang="en-US" dirty="0" smtClean="0"/>
              <a:t>Fraction guide from What Works Clearinghouse</a:t>
            </a:r>
          </a:p>
          <a:p>
            <a:r>
              <a:rPr lang="en-US" dirty="0" smtClean="0"/>
              <a:t>Materials from Marge Petit</a:t>
            </a:r>
          </a:p>
          <a:p>
            <a:pPr>
              <a:buNone/>
            </a:pPr>
            <a:r>
              <a:rPr lang="en-US" dirty="0" smtClean="0"/>
              <a:t>How do we suggest coherence in PD in this domain?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Domains and standards that are in need of new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51</TotalTime>
  <Words>306</Words>
  <Application>Microsoft Macintosh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Grade Band: 6/7</vt:lpstr>
      <vt:lpstr>Why this domain is a priority for professional development</vt:lpstr>
      <vt:lpstr>Clusters or Standards in this Domain on which PD Should Focus</vt:lpstr>
      <vt:lpstr>Where should we start with PD for math teachers in Grades 6 and 7?</vt:lpstr>
      <vt:lpstr>Existing resources that support these domains and standards</vt:lpstr>
      <vt:lpstr>Domains and standards that are in need of new resources</vt:lpstr>
    </vt:vector>
  </TitlesOfParts>
  <Company>University of Arizona Math Department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Grade Band:</dc:title>
  <dc:creator>aneihaus</dc:creator>
  <cp:lastModifiedBy>Fran</cp:lastModifiedBy>
  <cp:revision>5</cp:revision>
  <dcterms:created xsi:type="dcterms:W3CDTF">2011-04-01T17:15:48Z</dcterms:created>
  <dcterms:modified xsi:type="dcterms:W3CDTF">2011-04-01T17:56:44Z</dcterms:modified>
</cp:coreProperties>
</file>